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6FE5F-FB84-406C-84B6-2802BD218B6C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BAF98-D00F-4152-9610-2BA189D5C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RULE 84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GENERAL POWERS and DUTIES OF</a:t>
            </a:r>
          </a:p>
          <a:p>
            <a:r>
              <a:rPr lang="en-US" b="1" dirty="0" smtClean="0"/>
              <a:t>EXECUTORS and ADMINISTRATOR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			SECTION 1</a:t>
            </a:r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EXECUTOR OR ADMINISTRATOR TO HAVE ACCESS TO PARTNERSHIP BOOKS AND PROPERTY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HOW THE RIGHT MAY ENFORCED? 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906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			</a:t>
            </a:r>
            <a:r>
              <a:rPr lang="en-US" sz="3200" dirty="0" smtClean="0"/>
              <a:t>SECTION 2</a:t>
            </a:r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EXECUTOR OR ADMINISTRATOR TO KEEP BUILDINGS 				IN REPAIR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			SECTION 3</a:t>
            </a:r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EXECUTOR OR ADMINISTRATOR TO RETAIN WHOLE ESTATE TO PAY DEBTS AND TO ADMINISTER ESTATE</a:t>
            </a:r>
          </a:p>
          <a:p>
            <a:r>
              <a:rPr lang="en-US" sz="3200" dirty="0" smtClean="0"/>
              <a:t>NOT WILLED.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9600"/>
            <a:ext cx="9144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smtClean="0"/>
              <a:t>SOME RESTRICTIONS ON POWER OF ADMINISTRATOR /EXECUTOR</a:t>
            </a:r>
          </a:p>
          <a:p>
            <a:endParaRPr lang="en-US" sz="2400" dirty="0"/>
          </a:p>
          <a:p>
            <a:r>
              <a:rPr lang="en-US" sz="2400" dirty="0" smtClean="0"/>
              <a:t>-cannot acquire by purchase, even at public or judicial auction either in person or mediation of another, the property under administration.</a:t>
            </a:r>
          </a:p>
          <a:p>
            <a:pPr>
              <a:buFontTx/>
              <a:buChar char="-"/>
            </a:pPr>
            <a:r>
              <a:rPr lang="en-US" sz="2400" dirty="0"/>
              <a:t>c</a:t>
            </a:r>
            <a:r>
              <a:rPr lang="en-US" sz="2400" dirty="0" smtClean="0"/>
              <a:t>annot borrow money without authority of the Court.</a:t>
            </a:r>
          </a:p>
          <a:p>
            <a:r>
              <a:rPr lang="en-US" sz="2400" dirty="0" smtClean="0"/>
              <a:t>-cannot speculate with funds under administration.</a:t>
            </a:r>
          </a:p>
          <a:p>
            <a:pPr>
              <a:buFontTx/>
              <a:buChar char="-"/>
            </a:pPr>
            <a:r>
              <a:rPr lang="en-US" sz="2400" dirty="0"/>
              <a:t>c</a:t>
            </a:r>
            <a:r>
              <a:rPr lang="en-US" sz="2400" dirty="0" smtClean="0"/>
              <a:t>annot lease the property for  more than one year.</a:t>
            </a:r>
          </a:p>
          <a:p>
            <a:r>
              <a:rPr lang="en-US" sz="2400" dirty="0" smtClean="0"/>
              <a:t>-cannot continue the business of the deceased unless authorized by the Court.</a:t>
            </a:r>
          </a:p>
          <a:p>
            <a:r>
              <a:rPr lang="en-US" sz="2400" dirty="0" smtClean="0"/>
              <a:t>-cannot continue the business of the deceased unless authorized by the Court.</a:t>
            </a:r>
          </a:p>
          <a:p>
            <a:r>
              <a:rPr lang="en-US" sz="2400" dirty="0" smtClean="0"/>
              <a:t>- cannot profit by the increase or decrease in the value of the property under administration.</a:t>
            </a:r>
          </a:p>
          <a:p>
            <a:pPr>
              <a:buFontTx/>
              <a:buChar char="-"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	</a:t>
            </a:r>
          </a:p>
          <a:p>
            <a:endParaRPr lang="en-US" sz="2800" dirty="0" smtClean="0"/>
          </a:p>
          <a:p>
            <a:r>
              <a:rPr lang="en-US" sz="2800" dirty="0" smtClean="0"/>
              <a:t>	LUZ CARO  VS. CA and BASILIA VDA. DE BENITO</a:t>
            </a:r>
          </a:p>
          <a:p>
            <a:endParaRPr lang="en-US" sz="2800" dirty="0" smtClean="0"/>
          </a:p>
          <a:p>
            <a:r>
              <a:rPr lang="en-US" sz="2800" dirty="0" smtClean="0"/>
              <a:t>			GR. NO. L-46001</a:t>
            </a:r>
          </a:p>
          <a:p>
            <a:r>
              <a:rPr lang="en-US" sz="2800" dirty="0" smtClean="0"/>
              <a:t>			MARCH 25-1982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117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RULE 84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 84</dc:title>
  <dc:creator>toshiba</dc:creator>
  <cp:lastModifiedBy>toshiba</cp:lastModifiedBy>
  <cp:revision>9</cp:revision>
  <dcterms:created xsi:type="dcterms:W3CDTF">2016-01-13T16:39:31Z</dcterms:created>
  <dcterms:modified xsi:type="dcterms:W3CDTF">2016-01-13T21:10:45Z</dcterms:modified>
</cp:coreProperties>
</file>